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9" r:id="rId4"/>
    <p:sldId id="261" r:id="rId5"/>
    <p:sldId id="266" r:id="rId6"/>
    <p:sldId id="263" r:id="rId7"/>
    <p:sldId id="262" r:id="rId8"/>
    <p:sldId id="264" r:id="rId9"/>
    <p:sldId id="265" r:id="rId10"/>
    <p:sldId id="260" r:id="rId11"/>
    <p:sldId id="258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33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4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5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5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5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5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5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DA3A07-1CBB-488B-9747-8C6EB5080D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0" grpId="0"/>
      <p:bldP spid="1353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531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3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3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321B4-AAB1-4830-B025-3F5120CA79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E23BBC-5002-4A92-A17B-5346E029B1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F276C4-DF35-4516-8EB2-892B836F7D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20118-BDB6-4088-8116-BC19805B80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1802D-C5B9-42A5-9BB7-EA4A0A47F1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00547-6132-4605-A5B1-029C54E8D8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E25726-381D-4D52-AF7C-0FB0FEE258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0D28C1-7836-424C-AF9D-A91B990C47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11BA5B-4E6C-4A47-B33D-C72E347C8F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3DCBD9-8A20-434E-857E-D7F7E0FE8A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6BF726-04F8-46B5-8391-946D106251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B43087-6155-45B9-A407-4726D83335A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5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5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5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9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25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510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0%D0%BE%D0%B4%D0%BD%D1%8B%D0%B9_%D1%82%D0%B0%D0%BD%D0%B5%D1%86" TargetMode="External"/><Relationship Id="rId2" Type="http://schemas.openxmlformats.org/officeDocument/2006/relationships/image" Target="https://ru.wikipedia.org/wiki/%D0%A0%D1%83%D1%81%D1%81%D0%BA%D0%B8%D0%B9_%D0%BD%D0%B0%D1%80%D0%BE%D0%B4%D0%BD%D1%8B%D0%B9_%D1%82%D0%B0%D0%BD%D0%B5%D1%8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0%D1%83%D1%81%D1%81%D0%BA%D0%B8%D0%B9_%D0%BD%D0%B0%D1%80%D0%BE%D0%B4%D0%BD%D1%8B%D0%B9_%D1%82%D0%B0%D0%BD%D0%B5%D1%86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7772400" cy="1470025"/>
          </a:xfrm>
        </p:spPr>
        <p:txBody>
          <a:bodyPr/>
          <a:lstStyle/>
          <a:p>
            <a:r>
              <a:rPr lang="ru-RU" sz="4000"/>
              <a:t>Исследовательская работа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800" i="1"/>
              <a:t>«Полезен ли танец для здоровья?»</a:t>
            </a:r>
            <a:endParaRPr lang="ru-RU" sz="4000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495800"/>
            <a:ext cx="6400800" cy="1752600"/>
          </a:xfrm>
        </p:spPr>
        <p:txBody>
          <a:bodyPr/>
          <a:lstStyle/>
          <a:p>
            <a:r>
              <a:rPr lang="ru-RU" sz="2800"/>
              <a:t>Работу выполнила</a:t>
            </a:r>
          </a:p>
          <a:p>
            <a:r>
              <a:rPr lang="ru-RU" sz="2800"/>
              <a:t>Ученица 9 «Б» класса КСОШ№1</a:t>
            </a:r>
          </a:p>
          <a:p>
            <a:r>
              <a:rPr lang="ru-RU" sz="2800"/>
              <a:t>Шестерикова Дарья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Качества, формируемые при занятиях танцами: </a:t>
            </a:r>
            <a:r>
              <a:rPr lang="ru-RU" sz="4000"/>
              <a:t> 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/>
              <a:t>улучшается координация движений </a:t>
            </a:r>
          </a:p>
          <a:p>
            <a:r>
              <a:rPr lang="ru-RU" sz="2400"/>
              <a:t>повышается общий тонус организма и физическая работоспособность </a:t>
            </a:r>
          </a:p>
          <a:p>
            <a:r>
              <a:rPr lang="ru-RU" sz="2400"/>
              <a:t>развивается чувство ритма 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/>
              <a:t>происходит обогащение знаниями</a:t>
            </a:r>
          </a:p>
          <a:p>
            <a:r>
              <a:rPr lang="ru-RU" sz="2400"/>
              <a:t>прививается собранность, уверенность в своих силах </a:t>
            </a:r>
          </a:p>
          <a:p>
            <a:r>
              <a:rPr lang="ru-RU" sz="2400"/>
              <a:t>создается ощущение физического и психологического комфорта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229600" cy="1143000"/>
          </a:xfrm>
        </p:spPr>
        <p:txBody>
          <a:bodyPr/>
          <a:lstStyle/>
          <a:p>
            <a:r>
              <a:rPr lang="ru-RU" sz="2000"/>
              <a:t>Наверное, каждый не раз спрашивал себя: каким способом лучше всего поддерживать физическую форму? Как обеспечить активность в наше время, когда мы проводим большую его часть в транспорте, в креслах, на диванах?</a:t>
            </a:r>
            <a:br>
              <a:rPr lang="ru-RU" sz="2000"/>
            </a:br>
            <a:r>
              <a:rPr lang="ru-RU" sz="2000"/>
              <a:t>Чтобы  ответить  на все эти вопросы,  я стала посещать танцевальный кружок «Серпантин» в РДК. Танцы и здоровье очень тесно связаны друг с другом, поэтому я  хотела выяснить, почему танцы так полезны для здоровья.</a:t>
            </a:r>
          </a:p>
        </p:txBody>
      </p:sp>
      <p:pic>
        <p:nvPicPr>
          <p:cNvPr id="15371" name="Picture 11" descr="XmsRxB0OcjY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3048000"/>
            <a:ext cx="7315200" cy="4117975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ru-RU" sz="4000"/>
              <a:t>Для подтверждения своей гипотезы я провела опрос среди участников танцевальных коллективов ДК.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1" name="Object 5"/>
          <p:cNvGraphicFramePr>
            <a:graphicFrameLocks noChangeAspect="1"/>
          </p:cNvGraphicFramePr>
          <p:nvPr>
            <p:ph/>
          </p:nvPr>
        </p:nvGraphicFramePr>
        <p:xfrm>
          <a:off x="-228600" y="990600"/>
          <a:ext cx="9372600" cy="5164138"/>
        </p:xfrm>
        <a:graphic>
          <a:graphicData uri="http://schemas.openxmlformats.org/presentationml/2006/ole">
            <p:oleObj spid="_x0000_s39941" name="Диаграмма" r:id="rId3" imgW="8229687" imgH="4533804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Таким образом, танцы являются уникальным способом оставаться в форме для людей любого возраста, социального статуса и любой комплекции. Как видно из моей работы,  занятие танцами имеет массу положительных сторон, а главное танцы – это новые ощущения и новые открытия. Удачи Вам и здоровья!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i="1"/>
              <a:t>«Изучив танец человека, можно изучить его душу. Танец - самое возвышенное и прекрасное из всех искусств. В нем отражается сама жизнь!»</a:t>
            </a:r>
            <a:r>
              <a:rPr lang="ru-RU"/>
              <a:t> </a:t>
            </a:r>
            <a:br>
              <a:rPr lang="ru-RU"/>
            </a:br>
            <a:r>
              <a:rPr lang="ru-RU"/>
              <a:t>Хэвлок Эллис (английский психолог, писатель) 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8229600" cy="1143000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r>
              <a:rPr lang="ru-RU" sz="3600" b="1" i="1"/>
              <a:t>Гипотеза:</a:t>
            </a:r>
            <a:r>
              <a:rPr lang="ru-RU" sz="3600"/>
              <a:t/>
            </a:r>
            <a:br>
              <a:rPr lang="ru-RU" sz="3600"/>
            </a:br>
            <a:r>
              <a:rPr lang="ru-RU" sz="3200"/>
              <a:t>Допустим, что танцы полезны для здоровья. </a:t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ru-RU" sz="2400"/>
              <a:t>Танец дарит человеку невероятно приятную возможность раскрыть свое внутреннее «я», обрести гармонию и подарить заряд энергии и здоровья организму в целом. Ведь уже давно научно доказано благотворное влияние занятий на самочувствие человека, не только психологическое, но и на физическое. Уверенность в себе, проявление собственного творческого потенциала приносит радость и становится хорошим подспорьем для стабильной работы всех систем организма.</a:t>
            </a:r>
            <a:br>
              <a:rPr lang="ru-RU" sz="2400"/>
            </a:br>
            <a:r>
              <a:rPr lang="ru-RU" sz="2400"/>
              <a:t>      А уже в зависимости от типа танца, которым Вы предпочтете заняться, можно будет вычислить степень этого влияния.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8229600" cy="1143000"/>
          </a:xfrm>
        </p:spPr>
        <p:txBody>
          <a:bodyPr/>
          <a:lstStyle/>
          <a:p>
            <a:r>
              <a:rPr lang="ru-RU" sz="2400" b="1"/>
              <a:t>Какие танцы больше всего подходят для здоровья, а какие — нет?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      </a:t>
            </a:r>
            <a:r>
              <a:rPr lang="ru-RU" sz="2400" i="1"/>
              <a:t>Подходят однозначно – спортивные. Прежде всего – аэробика и все другие спортивные танцы, входящие в фитнес-группу. Что такое фитнес? Это общее название методики оздоровительного назначения, которая позволяет изменить форму тела, вес, соотношение мышечной и жировой массы и надолго зафиксировать полученный результат.</a:t>
            </a:r>
          </a:p>
        </p:txBody>
      </p:sp>
      <p:pic>
        <p:nvPicPr>
          <p:cNvPr id="36870" name="Picture 6" descr="images (3)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3605213"/>
            <a:ext cx="5086350" cy="2849562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ru-RU" sz="2000"/>
              <a:t>Классика. Хореография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Это безусловно танец для сцены, который демонстрирует предельные возможности человеческого тела. Для выполнения фигур хореографии требуется серьезная силовая подготовка и первоклассная растяжка, поэтому чтобы добиться хороших результатов на данном поприще необходимо заниматься с юных лет.</a:t>
            </a:r>
          </a:p>
        </p:txBody>
      </p:sp>
      <p:pic>
        <p:nvPicPr>
          <p:cNvPr id="28680" name="Picture 8" descr="images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819400"/>
            <a:ext cx="3267075" cy="3125788"/>
          </a:xfrm>
          <a:noFill/>
          <a:ln/>
        </p:spPr>
      </p:pic>
      <p:pic>
        <p:nvPicPr>
          <p:cNvPr id="28681" name="Picture 9" descr="скачанные файлы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590800"/>
            <a:ext cx="2447925" cy="3457575"/>
          </a:xfrm>
          <a:noFill/>
          <a:ln/>
        </p:spPr>
      </p:pic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/>
          <a:lstStyle/>
          <a:p>
            <a:r>
              <a:rPr lang="ru-RU" sz="2800"/>
              <a:t>Бальные танцы</a:t>
            </a:r>
            <a:br>
              <a:rPr lang="ru-RU" sz="2800"/>
            </a:br>
            <a:r>
              <a:rPr lang="ru-RU" sz="2800"/>
              <a:t>это парный танец с жесткими хореографическими стандартами. Полностью раскрывает тему взаимодействия с партнером. Высшая форма возможного парного искусства танца.</a:t>
            </a:r>
            <a:r>
              <a:rPr lang="ru-RU" sz="4000"/>
              <a:t> 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5" name="Picture 7" descr="скачанные файлы (1)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3095625"/>
            <a:ext cx="5181600" cy="3448050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ru-RU" sz="2400"/>
              <a:t>Латино-американские танцы</a:t>
            </a:r>
            <a:br>
              <a:rPr lang="ru-RU" sz="2400"/>
            </a:br>
            <a:r>
              <a:rPr lang="ru-RU" sz="2400"/>
              <a:t>Зачастую эти стили привлекают людей, которые постоянно находятся в поиске партнера.Недостатки: однообразие и примитивность танцевальных техник Достоинства: простота в изучении, легкость смены партнеров</a:t>
            </a:r>
            <a:r>
              <a:rPr lang="ru-RU" sz="4000"/>
              <a:t> </a:t>
            </a:r>
          </a:p>
        </p:txBody>
      </p:sp>
      <p:pic>
        <p:nvPicPr>
          <p:cNvPr id="32775" name="Picture 7" descr="images (1)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743200"/>
            <a:ext cx="4548188" cy="3027363"/>
          </a:xfrm>
          <a:noFill/>
          <a:ln/>
        </p:spPr>
      </p:pic>
      <p:pic>
        <p:nvPicPr>
          <p:cNvPr id="32776" name="Picture 8" descr="скачанные файлы (2)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2514600"/>
            <a:ext cx="3902075" cy="4495800"/>
          </a:xfrm>
          <a:noFill/>
          <a:ln/>
        </p:spPr>
      </p:pic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ru-RU" sz="2400"/>
              <a:t>Русский Народный Танец</a:t>
            </a:r>
            <a:br>
              <a:rPr lang="ru-RU" sz="2400"/>
            </a:br>
            <a:r>
              <a:rPr lang="ru-RU" sz="2400"/>
              <a:t>русское </a:t>
            </a:r>
            <a:r>
              <a:rPr lang="ru-RU" sz="2400">
                <a:hlinkClick r:id="rId3" tooltip="Народный танец"/>
              </a:rPr>
              <a:t>народное танцевальное искусство</a:t>
            </a:r>
            <a:r>
              <a:rPr lang="ru-RU" sz="2400"/>
              <a:t>, представленное в виде народного самодеятельного или постановочного сценического танца. Для мужской пляски характерны удаль, широта души, юмор; женский танец отличается плавностью, величавостью, лёгким кокетством. Русские танцы являются неотъемлемой частью русской национальной культуры.</a:t>
            </a:r>
            <a:r>
              <a:rPr lang="ru-RU" sz="4000"/>
              <a:t> </a:t>
            </a:r>
          </a:p>
        </p:txBody>
      </p:sp>
      <p:pic>
        <p:nvPicPr>
          <p:cNvPr id="34823" name="Picture 7" descr="images (2)"/>
          <p:cNvPicPr>
            <a:picLocks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3657600"/>
            <a:ext cx="4191000" cy="2778125"/>
          </a:xfrm>
          <a:noFill/>
          <a:ln/>
        </p:spPr>
      </p:pic>
      <p:pic>
        <p:nvPicPr>
          <p:cNvPr id="34824" name="Picture 8" descr="скачанные файлы (3)"/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24400" y="3657600"/>
            <a:ext cx="4076700" cy="2773363"/>
          </a:xfrm>
          <a:noFill/>
          <a:ln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-4648200" y="2971800"/>
            <a:ext cx="18440400" cy="915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русское </a:t>
            </a:r>
            <a:r>
              <a:rPr lang="ru-RU">
                <a:hlinkClick r:id="rId3" tooltip="Народный танец"/>
              </a:rPr>
              <a:t>народное танцевальное искусство</a:t>
            </a:r>
            <a:r>
              <a:rPr lang="ru-RU"/>
              <a:t>, представленное в виде народного самодеятельного или постановочного сценического танца. Для мужской пляски характерны удаль, широта души, юмор; женский танец отличается плавностью, величавостью, лёгким кокетством</a:t>
            </a:r>
            <a:r>
              <a:rPr lang="ru-RU">
                <a:hlinkClick r:id="rId6"/>
              </a:rPr>
              <a:t>[1]</a:t>
            </a:r>
            <a:r>
              <a:rPr lang="ru-RU">
                <a:hlinkClick r:id="rId6"/>
              </a:rPr>
              <a:t>[2]</a:t>
            </a:r>
            <a:r>
              <a:rPr lang="ru-RU"/>
              <a:t>. Русские танцы являются неотъемлемой частью русской национальной культуры. 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75</TotalTime>
  <Words>245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Точки</vt:lpstr>
      <vt:lpstr>Диаграмма Microsoft Graph</vt:lpstr>
      <vt:lpstr>Исследовательская работа  «Полезен ли танец для здоровья?»</vt:lpstr>
      <vt:lpstr>Слайд 2</vt:lpstr>
      <vt:lpstr> Гипотеза: Допустим, что танцы полезны для здоровья.   </vt:lpstr>
      <vt:lpstr>Танец дарит человеку невероятно приятную возможность раскрыть свое внутреннее «я», обрести гармонию и подарить заряд энергии и здоровья организму в целом. Ведь уже давно научно доказано благотворное влияние занятий на самочувствие человека, не только психологическое, но и на физическое. Уверенность в себе, проявление собственного творческого потенциала приносит радость и становится хорошим подспорьем для стабильной работы всех систем организма.       А уже в зависимости от типа танца, которым Вы предпочтете заняться, можно будет вычислить степень этого влияния.</vt:lpstr>
      <vt:lpstr>Какие танцы больше всего подходят для здоровья, а какие — нет?       Подходят однозначно – спортивные. Прежде всего – аэробика и все другие спортивные танцы, входящие в фитнес-группу. Что такое фитнес? Это общее название методики оздоровительного назначения, которая позволяет изменить форму тела, вес, соотношение мышечной и жировой массы и надолго зафиксировать полученный результат.</vt:lpstr>
      <vt:lpstr>Классика. Хореография  Это безусловно танец для сцены, который демонстрирует предельные возможности человеческого тела. Для выполнения фигур хореографии требуется серьезная силовая подготовка и первоклассная растяжка, поэтому чтобы добиться хороших результатов на данном поприще необходимо заниматься с юных лет.</vt:lpstr>
      <vt:lpstr>Бальные танцы это парный танец с жесткими хореографическими стандартами. Полностью раскрывает тему взаимодействия с партнером. Высшая форма возможного парного искусства танца. </vt:lpstr>
      <vt:lpstr>Латино-американские танцы Зачастую эти стили привлекают людей, которые постоянно находятся в поиске партнера.Недостатки: однообразие и примитивность танцевальных техник Достоинства: простота в изучении, легкость смены партнеров </vt:lpstr>
      <vt:lpstr>Русский Народный Танец русское народное танцевальное искусство, представленное в виде народного самодеятельного или постановочного сценического танца. Для мужской пляски характерны удаль, широта души, юмор; женский танец отличается плавностью, величавостью, лёгким кокетством. Русские танцы являются неотъемлемой частью русской национальной культуры. </vt:lpstr>
      <vt:lpstr>Качества, формируемые при занятиях танцами:  </vt:lpstr>
      <vt:lpstr>Наверное, каждый не раз спрашивал себя: каким способом лучше всего поддерживать физическую форму? Как обеспечить активность в наше время, когда мы проводим большую его часть в транспорте, в креслах, на диванах? Чтобы  ответить  на все эти вопросы,  я стала посещать танцевальный кружок «Серпантин» в РДК. Танцы и здоровье очень тесно связаны друг с другом, поэтому я  хотела выяснить, почему танцы так полезны для здоровья.</vt:lpstr>
      <vt:lpstr>Для подтверждения своей гипотезы я провела опрос среди участников танцевальных коллективов ДК.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 Владимирович</dc:creator>
  <cp:lastModifiedBy>Учитель</cp:lastModifiedBy>
  <cp:revision>8</cp:revision>
  <cp:lastPrinted>1601-01-01T00:00:00Z</cp:lastPrinted>
  <dcterms:created xsi:type="dcterms:W3CDTF">2016-03-15T16:59:56Z</dcterms:created>
  <dcterms:modified xsi:type="dcterms:W3CDTF">2016-03-21T11:19:45Z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